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  <a:endParaRPr lang="en-US" sz="4000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PHÂN MÔN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CHÍNH TẢ</a:t>
            </a:r>
            <a:endParaRPr lang="en-US" sz="32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79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57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59916"/>
              </p:ext>
            </p:extLst>
          </p:nvPr>
        </p:nvGraphicFramePr>
        <p:xfrm>
          <a:off x="1219200" y="274638"/>
          <a:ext cx="6096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xôi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alt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altLang="en-US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I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1601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6943" y="1645293"/>
            <a:ext cx="7688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6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7315199" cy="3881437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bươn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nay, 48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Nay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62,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743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81534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620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khó,dễ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Ngãi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khuya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914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841" y="228600"/>
            <a:ext cx="7679959" cy="297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Con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2971800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02220"/>
              </p:ext>
            </p:extLst>
          </p:nvPr>
        </p:nvGraphicFramePr>
        <p:xfrm>
          <a:off x="1752600" y="3974253"/>
          <a:ext cx="5867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M: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4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Em hãy nêu nội dung của đoạn văn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    Bài tập 2 a) Tìm các từ ngữ chứa tiếng ghi ở mỗi cột dọc trong các bảng sau:                                  &quot;/&gt;&lt;property id=&quot;20307&quot; value=&quot;265&quot;/&gt;&lt;/object&gt;&lt;object type=&quot;3&quot; unique_id=&quot;10012&quot;&gt;&lt;property id=&quot;20148&quot; value=&quot;5&quot;/&gt;&lt;property id=&quot;20300&quot; value=&quot;Slide 10 - &amp;quot;     Bài tập 2 a) Tìm các từ ngữ chứa tiếng ghi ở mỗi cột dọc trong các bảng sau:                                 &quot;/&gt;&lt;property id=&quot;20307&quot; value=&quot;266&quot;/&gt;&lt;/object&gt;&lt;object type=&quot;3&quot; unique_id=&quot;10013&quot;&gt;&lt;property id=&quot;20148&quot; value=&quot;5&quot;/&gt;&lt;property id=&quot;20300&quot; value=&quot;Slide 11 - &amp;quot;Bài tập 3: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   Dòng thứ nhất là các tiếng đều chỉ tên con vật, dòng thứ hai các tiếng đều chỉ tên loài cây.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 3</vt:lpstr>
      <vt:lpstr>Office Theme</vt:lpstr>
      <vt:lpstr>PowerPoint Presentation</vt:lpstr>
      <vt:lpstr>Ôn bài cũ</vt:lpstr>
      <vt:lpstr>    Chính tả (Nghe - viết)</vt:lpstr>
      <vt:lpstr>Hướng dẫn học sinh nghe – viết</vt:lpstr>
      <vt:lpstr>PowerPoint Presentation</vt:lpstr>
      <vt:lpstr>   Em hãy cho biết đoạn văn nói về ai?</vt:lpstr>
      <vt:lpstr>Tìm các từ khó,dễ lẫn khi viết</vt:lpstr>
      <vt:lpstr>Hướng dẫn học sinh làm bài tập</vt:lpstr>
      <vt:lpstr>Bài tập 2 a) Chép vần của từng tiếng trong câu thơ lục bát dưới đây vào mô hình cấu tạo vần:               Con ra tuyền tuyến xa xôi          Yêu bầm yêu nước cả đôi mẹ hiền </vt:lpstr>
      <vt:lpstr>PowerPoint Presentation</vt:lpstr>
      <vt:lpstr>        b) Tìm những tiếng bắt vần với nhau trong câu thơ trên</vt:lpstr>
      <vt:lpstr>Dặn dò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AutoBVT</cp:lastModifiedBy>
  <cp:revision>16</cp:revision>
  <dcterms:created xsi:type="dcterms:W3CDTF">2016-11-16T09:05:23Z</dcterms:created>
  <dcterms:modified xsi:type="dcterms:W3CDTF">2016-12-23T05:37:27Z</dcterms:modified>
</cp:coreProperties>
</file>